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6" r:id="rId27"/>
    <p:sldId id="383" r:id="rId28"/>
    <p:sldId id="384" r:id="rId29"/>
    <p:sldId id="386" r:id="rId30"/>
    <p:sldId id="414" r:id="rId31"/>
    <p:sldId id="373" r:id="rId32"/>
    <p:sldId id="283" r:id="rId33"/>
    <p:sldId id="371" r:id="rId34"/>
    <p:sldId id="374" r:id="rId35"/>
    <p:sldId id="394" r:id="rId36"/>
    <p:sldId id="285" r:id="rId37"/>
    <p:sldId id="379" r:id="rId38"/>
    <p:sldId id="412" r:id="rId39"/>
    <p:sldId id="413" r:id="rId40"/>
    <p:sldId id="393" r:id="rId41"/>
    <p:sldId id="282" r:id="rId42"/>
    <p:sldId id="367" r:id="rId43"/>
    <p:sldId id="368" r:id="rId44"/>
    <p:sldId id="370" r:id="rId45"/>
    <p:sldId id="395" r:id="rId46"/>
    <p:sldId id="284" r:id="rId47"/>
    <p:sldId id="375" r:id="rId48"/>
    <p:sldId id="410" r:id="rId49"/>
    <p:sldId id="411" r:id="rId50"/>
    <p:sldId id="396" r:id="rId51"/>
    <p:sldId id="276" r:id="rId52"/>
    <p:sldId id="362" r:id="rId53"/>
    <p:sldId id="363" r:id="rId54"/>
    <p:sldId id="365"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A1B0A1-9C76-4B6F-8CBD-31F6FC4673F0}" v="1" dt="2021-06-20T16:45:43.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D0A1B0A1-9C76-4B6F-8CBD-31F6FC4673F0}"/>
    <pc:docChg chg="addSld delSld modSld">
      <pc:chgData name="david rose" userId="08b2bfe6718b8631" providerId="LiveId" clId="{D0A1B0A1-9C76-4B6F-8CBD-31F6FC4673F0}" dt="2021-06-20T16:50:39.383" v="19"/>
      <pc:docMkLst>
        <pc:docMk/>
      </pc:docMkLst>
      <pc:sldChg chg="modSp mod">
        <pc:chgData name="david rose" userId="08b2bfe6718b8631" providerId="LiveId" clId="{D0A1B0A1-9C76-4B6F-8CBD-31F6FC4673F0}" dt="2021-06-20T16:50:06.870" v="17"/>
        <pc:sldMkLst>
          <pc:docMk/>
          <pc:sldMk cId="3681448422" sldId="276"/>
        </pc:sldMkLst>
        <pc:spChg chg="mod">
          <ac:chgData name="david rose" userId="08b2bfe6718b8631" providerId="LiveId" clId="{D0A1B0A1-9C76-4B6F-8CBD-31F6FC4673F0}" dt="2021-06-20T16:50:06.870" v="17"/>
          <ac:spMkLst>
            <pc:docMk/>
            <pc:sldMk cId="3681448422" sldId="276"/>
            <ac:spMk id="215" creationId="{00000000-0000-0000-0000-000000000000}"/>
          </ac:spMkLst>
        </pc:spChg>
      </pc:sldChg>
      <pc:sldChg chg="modSp mod">
        <pc:chgData name="david rose" userId="08b2bfe6718b8631" providerId="LiveId" clId="{D0A1B0A1-9C76-4B6F-8CBD-31F6FC4673F0}" dt="2021-06-20T16:48:19.968" v="11"/>
        <pc:sldMkLst>
          <pc:docMk/>
          <pc:sldMk cId="2696454187" sldId="282"/>
        </pc:sldMkLst>
        <pc:spChg chg="mod">
          <ac:chgData name="david rose" userId="08b2bfe6718b8631" providerId="LiveId" clId="{D0A1B0A1-9C76-4B6F-8CBD-31F6FC4673F0}" dt="2021-06-20T16:48:19.968" v="11"/>
          <ac:spMkLst>
            <pc:docMk/>
            <pc:sldMk cId="2696454187" sldId="282"/>
            <ac:spMk id="10" creationId="{CD0074CD-260A-47E5-A11A-F963236E8224}"/>
          </ac:spMkLst>
        </pc:spChg>
      </pc:sldChg>
      <pc:sldChg chg="modSp mod">
        <pc:chgData name="david rose" userId="08b2bfe6718b8631" providerId="LiveId" clId="{D0A1B0A1-9C76-4B6F-8CBD-31F6FC4673F0}" dt="2021-06-20T16:47:03.091" v="6"/>
        <pc:sldMkLst>
          <pc:docMk/>
          <pc:sldMk cId="1204348102" sldId="283"/>
        </pc:sldMkLst>
        <pc:spChg chg="mod">
          <ac:chgData name="david rose" userId="08b2bfe6718b8631" providerId="LiveId" clId="{D0A1B0A1-9C76-4B6F-8CBD-31F6FC4673F0}" dt="2021-06-20T16:47:03.091" v="6"/>
          <ac:spMkLst>
            <pc:docMk/>
            <pc:sldMk cId="1204348102" sldId="283"/>
            <ac:spMk id="7" creationId="{6D9E7089-7AA1-472D-92D2-2868E9F1552C}"/>
          </ac:spMkLst>
        </pc:spChg>
      </pc:sldChg>
      <pc:sldChg chg="modSp mod">
        <pc:chgData name="david rose" userId="08b2bfe6718b8631" providerId="LiveId" clId="{D0A1B0A1-9C76-4B6F-8CBD-31F6FC4673F0}" dt="2021-06-20T16:49:19.586" v="14"/>
        <pc:sldMkLst>
          <pc:docMk/>
          <pc:sldMk cId="2047290972" sldId="284"/>
        </pc:sldMkLst>
        <pc:spChg chg="mod">
          <ac:chgData name="david rose" userId="08b2bfe6718b8631" providerId="LiveId" clId="{D0A1B0A1-9C76-4B6F-8CBD-31F6FC4673F0}" dt="2021-06-20T16:49:19.586" v="14"/>
          <ac:spMkLst>
            <pc:docMk/>
            <pc:sldMk cId="2047290972" sldId="284"/>
            <ac:spMk id="10" creationId="{CC73BB8A-1286-4924-BF25-D3927CC62F60}"/>
          </ac:spMkLst>
        </pc:spChg>
      </pc:sldChg>
      <pc:sldChg chg="modSp mod">
        <pc:chgData name="david rose" userId="08b2bfe6718b8631" providerId="LiveId" clId="{D0A1B0A1-9C76-4B6F-8CBD-31F6FC4673F0}" dt="2021-06-20T16:47:31.522" v="8"/>
        <pc:sldMkLst>
          <pc:docMk/>
          <pc:sldMk cId="3952830313" sldId="285"/>
        </pc:sldMkLst>
        <pc:spChg chg="mod">
          <ac:chgData name="david rose" userId="08b2bfe6718b8631" providerId="LiveId" clId="{D0A1B0A1-9C76-4B6F-8CBD-31F6FC4673F0}" dt="2021-06-20T16:47:31.522" v="8"/>
          <ac:spMkLst>
            <pc:docMk/>
            <pc:sldMk cId="3952830313" sldId="285"/>
            <ac:spMk id="17" creationId="{347F46ED-B9A1-46CD-8465-EE8A79C9EFC0}"/>
          </ac:spMkLst>
        </pc:spChg>
      </pc:sldChg>
      <pc:sldChg chg="modSp mod">
        <pc:chgData name="david rose" userId="08b2bfe6718b8631" providerId="LiveId" clId="{D0A1B0A1-9C76-4B6F-8CBD-31F6FC4673F0}" dt="2021-06-20T16:46:00.322" v="2"/>
        <pc:sldMkLst>
          <pc:docMk/>
          <pc:sldMk cId="163582337" sldId="286"/>
        </pc:sldMkLst>
        <pc:spChg chg="mod">
          <ac:chgData name="david rose" userId="08b2bfe6718b8631" providerId="LiveId" clId="{D0A1B0A1-9C76-4B6F-8CBD-31F6FC4673F0}" dt="2021-06-20T16:46:00.322" v="2"/>
          <ac:spMkLst>
            <pc:docMk/>
            <pc:sldMk cId="163582337" sldId="286"/>
            <ac:spMk id="10" creationId="{F193E942-B3A3-4582-A2F4-410923168BFC}"/>
          </ac:spMkLst>
        </pc:spChg>
      </pc:sldChg>
      <pc:sldChg chg="modSp mod">
        <pc:chgData name="david rose" userId="08b2bfe6718b8631" providerId="LiveId" clId="{D0A1B0A1-9C76-4B6F-8CBD-31F6FC4673F0}" dt="2021-06-20T16:50:19.758" v="18"/>
        <pc:sldMkLst>
          <pc:docMk/>
          <pc:sldMk cId="1137815361" sldId="362"/>
        </pc:sldMkLst>
        <pc:spChg chg="mod">
          <ac:chgData name="david rose" userId="08b2bfe6718b8631" providerId="LiveId" clId="{D0A1B0A1-9C76-4B6F-8CBD-31F6FC4673F0}" dt="2021-06-20T16:50:19.758" v="18"/>
          <ac:spMkLst>
            <pc:docMk/>
            <pc:sldMk cId="1137815361" sldId="362"/>
            <ac:spMk id="5" creationId="{5C04297B-B9F6-423F-A791-F6339B484775}"/>
          </ac:spMkLst>
        </pc:spChg>
      </pc:sldChg>
      <pc:sldChg chg="modSp mod">
        <pc:chgData name="david rose" userId="08b2bfe6718b8631" providerId="LiveId" clId="{D0A1B0A1-9C76-4B6F-8CBD-31F6FC4673F0}" dt="2021-06-20T16:50:39.383" v="19"/>
        <pc:sldMkLst>
          <pc:docMk/>
          <pc:sldMk cId="149806519" sldId="363"/>
        </pc:sldMkLst>
        <pc:spChg chg="mod">
          <ac:chgData name="david rose" userId="08b2bfe6718b8631" providerId="LiveId" clId="{D0A1B0A1-9C76-4B6F-8CBD-31F6FC4673F0}" dt="2021-06-20T16:50:39.383" v="19"/>
          <ac:spMkLst>
            <pc:docMk/>
            <pc:sldMk cId="149806519" sldId="363"/>
            <ac:spMk id="5" creationId="{7DADA028-A02A-4101-A9C4-60E53D016A8D}"/>
          </ac:spMkLst>
        </pc:spChg>
      </pc:sldChg>
      <pc:sldChg chg="modSp mod">
        <pc:chgData name="david rose" userId="08b2bfe6718b8631" providerId="LiveId" clId="{D0A1B0A1-9C76-4B6F-8CBD-31F6FC4673F0}" dt="2021-06-20T16:48:47.144" v="12"/>
        <pc:sldMkLst>
          <pc:docMk/>
          <pc:sldMk cId="1154214580" sldId="367"/>
        </pc:sldMkLst>
        <pc:spChg chg="mod">
          <ac:chgData name="david rose" userId="08b2bfe6718b8631" providerId="LiveId" clId="{D0A1B0A1-9C76-4B6F-8CBD-31F6FC4673F0}" dt="2021-06-20T16:48:47.144" v="12"/>
          <ac:spMkLst>
            <pc:docMk/>
            <pc:sldMk cId="1154214580" sldId="367"/>
            <ac:spMk id="12" creationId="{92831064-9C91-4D14-9DF6-FC49BEE6FB04}"/>
          </ac:spMkLst>
        </pc:spChg>
      </pc:sldChg>
      <pc:sldChg chg="modSp mod">
        <pc:chgData name="david rose" userId="08b2bfe6718b8631" providerId="LiveId" clId="{D0A1B0A1-9C76-4B6F-8CBD-31F6FC4673F0}" dt="2021-06-20T16:49:03.706" v="13"/>
        <pc:sldMkLst>
          <pc:docMk/>
          <pc:sldMk cId="2535594882" sldId="368"/>
        </pc:sldMkLst>
        <pc:spChg chg="mod">
          <ac:chgData name="david rose" userId="08b2bfe6718b8631" providerId="LiveId" clId="{D0A1B0A1-9C76-4B6F-8CBD-31F6FC4673F0}" dt="2021-06-20T16:49:03.706" v="13"/>
          <ac:spMkLst>
            <pc:docMk/>
            <pc:sldMk cId="2535594882" sldId="368"/>
            <ac:spMk id="14" creationId="{3050380B-C590-4819-B3A1-7133BDDCEE9B}"/>
          </ac:spMkLst>
        </pc:spChg>
      </pc:sldChg>
      <pc:sldChg chg="modSp mod">
        <pc:chgData name="david rose" userId="08b2bfe6718b8631" providerId="LiveId" clId="{D0A1B0A1-9C76-4B6F-8CBD-31F6FC4673F0}" dt="2021-06-20T16:47:14.900" v="7"/>
        <pc:sldMkLst>
          <pc:docMk/>
          <pc:sldMk cId="1433915206" sldId="371"/>
        </pc:sldMkLst>
        <pc:spChg chg="mod">
          <ac:chgData name="david rose" userId="08b2bfe6718b8631" providerId="LiveId" clId="{D0A1B0A1-9C76-4B6F-8CBD-31F6FC4673F0}" dt="2021-06-20T16:47:14.900" v="7"/>
          <ac:spMkLst>
            <pc:docMk/>
            <pc:sldMk cId="1433915206" sldId="371"/>
            <ac:spMk id="5" creationId="{4120FBFD-B974-457E-BFDC-D31F9A5ED251}"/>
          </ac:spMkLst>
        </pc:spChg>
      </pc:sldChg>
      <pc:sldChg chg="modSp mod">
        <pc:chgData name="david rose" userId="08b2bfe6718b8631" providerId="LiveId" clId="{D0A1B0A1-9C76-4B6F-8CBD-31F6FC4673F0}" dt="2021-06-20T16:46:46.217" v="5"/>
        <pc:sldMkLst>
          <pc:docMk/>
          <pc:sldMk cId="2959854107" sldId="373"/>
        </pc:sldMkLst>
        <pc:spChg chg="mod">
          <ac:chgData name="david rose" userId="08b2bfe6718b8631" providerId="LiveId" clId="{D0A1B0A1-9C76-4B6F-8CBD-31F6FC4673F0}" dt="2021-06-20T16:46:46.217" v="5"/>
          <ac:spMkLst>
            <pc:docMk/>
            <pc:sldMk cId="2959854107" sldId="373"/>
            <ac:spMk id="17" creationId="{48671E8A-758D-46BE-9051-1E4F7B47BC62}"/>
          </ac:spMkLst>
        </pc:spChg>
      </pc:sldChg>
      <pc:sldChg chg="modSp mod">
        <pc:chgData name="david rose" userId="08b2bfe6718b8631" providerId="LiveId" clId="{D0A1B0A1-9C76-4B6F-8CBD-31F6FC4673F0}" dt="2021-06-20T16:49:33.789" v="15"/>
        <pc:sldMkLst>
          <pc:docMk/>
          <pc:sldMk cId="1224548971" sldId="375"/>
        </pc:sldMkLst>
        <pc:spChg chg="mod">
          <ac:chgData name="david rose" userId="08b2bfe6718b8631" providerId="LiveId" clId="{D0A1B0A1-9C76-4B6F-8CBD-31F6FC4673F0}" dt="2021-06-20T16:49:33.789" v="15"/>
          <ac:spMkLst>
            <pc:docMk/>
            <pc:sldMk cId="1224548971" sldId="375"/>
            <ac:spMk id="12" creationId="{8DA4DAA2-3CB0-445A-9279-FFB37ABF4CA4}"/>
          </ac:spMkLst>
        </pc:spChg>
      </pc:sldChg>
      <pc:sldChg chg="modSp mod">
        <pc:chgData name="david rose" userId="08b2bfe6718b8631" providerId="LiveId" clId="{D0A1B0A1-9C76-4B6F-8CBD-31F6FC4673F0}" dt="2021-06-20T16:47:45.469" v="9"/>
        <pc:sldMkLst>
          <pc:docMk/>
          <pc:sldMk cId="3257670942" sldId="379"/>
        </pc:sldMkLst>
        <pc:spChg chg="mod">
          <ac:chgData name="david rose" userId="08b2bfe6718b8631" providerId="LiveId" clId="{D0A1B0A1-9C76-4B6F-8CBD-31F6FC4673F0}" dt="2021-06-20T16:47:45.469" v="9"/>
          <ac:spMkLst>
            <pc:docMk/>
            <pc:sldMk cId="3257670942" sldId="379"/>
            <ac:spMk id="5" creationId="{DB1FF9F6-47E6-4619-94A4-4B639ADB2F42}"/>
          </ac:spMkLst>
        </pc:spChg>
      </pc:sldChg>
      <pc:sldChg chg="modSp mod">
        <pc:chgData name="david rose" userId="08b2bfe6718b8631" providerId="LiveId" clId="{D0A1B0A1-9C76-4B6F-8CBD-31F6FC4673F0}" dt="2021-06-20T16:46:13.205" v="3"/>
        <pc:sldMkLst>
          <pc:docMk/>
          <pc:sldMk cId="2163826338" sldId="383"/>
        </pc:sldMkLst>
        <pc:spChg chg="mod">
          <ac:chgData name="david rose" userId="08b2bfe6718b8631" providerId="LiveId" clId="{D0A1B0A1-9C76-4B6F-8CBD-31F6FC4673F0}" dt="2021-06-20T16:46:13.205" v="3"/>
          <ac:spMkLst>
            <pc:docMk/>
            <pc:sldMk cId="2163826338" sldId="383"/>
            <ac:spMk id="12" creationId="{43375E0D-3C4C-4181-9134-456714DCC46C}"/>
          </ac:spMkLst>
        </pc:spChg>
      </pc:sldChg>
      <pc:sldChg chg="modSp mod">
        <pc:chgData name="david rose" userId="08b2bfe6718b8631" providerId="LiveId" clId="{D0A1B0A1-9C76-4B6F-8CBD-31F6FC4673F0}" dt="2021-06-20T16:46:25.964" v="4"/>
        <pc:sldMkLst>
          <pc:docMk/>
          <pc:sldMk cId="1160890683" sldId="384"/>
        </pc:sldMkLst>
        <pc:spChg chg="mod">
          <ac:chgData name="david rose" userId="08b2bfe6718b8631" providerId="LiveId" clId="{D0A1B0A1-9C76-4B6F-8CBD-31F6FC4673F0}" dt="2021-06-20T16:46:25.964" v="4"/>
          <ac:spMkLst>
            <pc:docMk/>
            <pc:sldMk cId="1160890683" sldId="384"/>
            <ac:spMk id="14" creationId="{BFE690F5-07FA-4C81-B7EF-A2D95D5F3C31}"/>
          </ac:spMkLst>
        </pc:spChg>
      </pc:sldChg>
      <pc:sldChg chg="add del">
        <pc:chgData name="david rose" userId="08b2bfe6718b8631" providerId="LiveId" clId="{D0A1B0A1-9C76-4B6F-8CBD-31F6FC4673F0}" dt="2021-06-20T16:45:43.798" v="1"/>
        <pc:sldMkLst>
          <pc:docMk/>
          <pc:sldMk cId="2886569665" sldId="399"/>
        </pc:sldMkLst>
      </pc:sldChg>
      <pc:sldChg chg="add del">
        <pc:chgData name="david rose" userId="08b2bfe6718b8631" providerId="LiveId" clId="{D0A1B0A1-9C76-4B6F-8CBD-31F6FC4673F0}" dt="2021-06-20T16:45:43.798" v="1"/>
        <pc:sldMkLst>
          <pc:docMk/>
          <pc:sldMk cId="3806600063" sldId="401"/>
        </pc:sldMkLst>
      </pc:sldChg>
      <pc:sldChg chg="add del">
        <pc:chgData name="david rose" userId="08b2bfe6718b8631" providerId="LiveId" clId="{D0A1B0A1-9C76-4B6F-8CBD-31F6FC4673F0}" dt="2021-06-20T16:45:43.798" v="1"/>
        <pc:sldMkLst>
          <pc:docMk/>
          <pc:sldMk cId="4061296494" sldId="402"/>
        </pc:sldMkLst>
      </pc:sldChg>
      <pc:sldChg chg="add del">
        <pc:chgData name="david rose" userId="08b2bfe6718b8631" providerId="LiveId" clId="{D0A1B0A1-9C76-4B6F-8CBD-31F6FC4673F0}" dt="2021-06-20T16:45:43.798" v="1"/>
        <pc:sldMkLst>
          <pc:docMk/>
          <pc:sldMk cId="3045220115" sldId="403"/>
        </pc:sldMkLst>
      </pc:sldChg>
      <pc:sldChg chg="add del">
        <pc:chgData name="david rose" userId="08b2bfe6718b8631" providerId="LiveId" clId="{D0A1B0A1-9C76-4B6F-8CBD-31F6FC4673F0}" dt="2021-06-20T16:45:43.798" v="1"/>
        <pc:sldMkLst>
          <pc:docMk/>
          <pc:sldMk cId="2185220272" sldId="404"/>
        </pc:sldMkLst>
      </pc:sldChg>
      <pc:sldChg chg="add del">
        <pc:chgData name="david rose" userId="08b2bfe6718b8631" providerId="LiveId" clId="{D0A1B0A1-9C76-4B6F-8CBD-31F6FC4673F0}" dt="2021-06-20T16:45:43.798" v="1"/>
        <pc:sldMkLst>
          <pc:docMk/>
          <pc:sldMk cId="4168825330" sldId="405"/>
        </pc:sldMkLst>
      </pc:sldChg>
      <pc:sldChg chg="add del">
        <pc:chgData name="david rose" userId="08b2bfe6718b8631" providerId="LiveId" clId="{D0A1B0A1-9C76-4B6F-8CBD-31F6FC4673F0}" dt="2021-06-20T16:45:43.798" v="1"/>
        <pc:sldMkLst>
          <pc:docMk/>
          <pc:sldMk cId="2524846691" sldId="408"/>
        </pc:sldMkLst>
      </pc:sldChg>
      <pc:sldChg chg="modSp mod">
        <pc:chgData name="david rose" userId="08b2bfe6718b8631" providerId="LiveId" clId="{D0A1B0A1-9C76-4B6F-8CBD-31F6FC4673F0}" dt="2021-06-20T16:49:47.318" v="16"/>
        <pc:sldMkLst>
          <pc:docMk/>
          <pc:sldMk cId="3898053881" sldId="410"/>
        </pc:sldMkLst>
        <pc:spChg chg="mod">
          <ac:chgData name="david rose" userId="08b2bfe6718b8631" providerId="LiveId" clId="{D0A1B0A1-9C76-4B6F-8CBD-31F6FC4673F0}" dt="2021-06-20T16:49:47.318" v="16"/>
          <ac:spMkLst>
            <pc:docMk/>
            <pc:sldMk cId="3898053881" sldId="410"/>
            <ac:spMk id="8" creationId="{E595240F-A0F4-49CF-9553-209098DCE27D}"/>
          </ac:spMkLst>
        </pc:spChg>
      </pc:sldChg>
      <pc:sldChg chg="modSp mod">
        <pc:chgData name="david rose" userId="08b2bfe6718b8631" providerId="LiveId" clId="{D0A1B0A1-9C76-4B6F-8CBD-31F6FC4673F0}" dt="2021-06-20T16:47:59.674" v="10"/>
        <pc:sldMkLst>
          <pc:docMk/>
          <pc:sldMk cId="1210793846" sldId="412"/>
        </pc:sldMkLst>
        <pc:spChg chg="mod">
          <ac:chgData name="david rose" userId="08b2bfe6718b8631" providerId="LiveId" clId="{D0A1B0A1-9C76-4B6F-8CBD-31F6FC4673F0}" dt="2021-06-20T16:47:59.674" v="10"/>
          <ac:spMkLst>
            <pc:docMk/>
            <pc:sldMk cId="1210793846" sldId="412"/>
            <ac:spMk id="5" creationId="{DB1FF9F6-47E6-4619-94A4-4B639ADB2F42}"/>
          </ac:spMkLst>
        </pc:spChg>
      </pc:sldChg>
      <pc:sldChg chg="add del">
        <pc:chgData name="david rose" userId="08b2bfe6718b8631" providerId="LiveId" clId="{D0A1B0A1-9C76-4B6F-8CBD-31F6FC4673F0}" dt="2021-06-20T16:45:43.798" v="1"/>
        <pc:sldMkLst>
          <pc:docMk/>
          <pc:sldMk cId="2615000832" sldId="415"/>
        </pc:sldMkLst>
      </pc:sldChg>
      <pc:sldChg chg="add del">
        <pc:chgData name="david rose" userId="08b2bfe6718b8631" providerId="LiveId" clId="{D0A1B0A1-9C76-4B6F-8CBD-31F6FC4673F0}" dt="2021-06-20T16:45:43.798" v="1"/>
        <pc:sldMkLst>
          <pc:docMk/>
          <pc:sldMk cId="2137528194" sldId="41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2427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211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8961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5654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237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14331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8375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5074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3163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0689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8184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7239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2380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3699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6034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31156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2400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2028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5748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8486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for carrying things in.</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for biting people.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6358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biting people. </a:t>
            </a:r>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1638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helping things live.</a:t>
            </a:r>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116089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95578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587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for making music. </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95985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sitting on. </a:t>
            </a:r>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20434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music.  </a:t>
            </a:r>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143391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2838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3699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are for making air to breathe. </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95283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air to breathe. </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325767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moving things around. </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12107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35965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4965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for buying things. </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9645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buying things.  </a:t>
            </a:r>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1542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eating.</a:t>
            </a:r>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25355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02837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323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a:t>
            </a:r>
            <a:r>
              <a:rPr lang="en-US" dirty="0"/>
              <a:t> is for growing healthy and strong. </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0472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playing with at parties. </a:t>
            </a:r>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122454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growing healthy and strong. </a:t>
            </a:r>
          </a:p>
        </p:txBody>
      </p:sp>
    </p:spTree>
    <p:extLst>
      <p:ext uri="{BB962C8B-B14F-4D97-AF65-F5344CB8AC3E}">
        <p14:creationId xmlns:p14="http://schemas.microsoft.com/office/powerpoint/2010/main" val="389805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5763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26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a:t>
            </a:r>
            <a:r>
              <a:rPr kumimoji="0" lang="en-US" sz="1400" b="0" i="0" u="none" strike="noStrike" kern="0" cap="none" spc="0" normalizeH="0" baseline="0" noProof="0" dirty="0">
                <a:ln>
                  <a:noFill/>
                </a:ln>
                <a:solidFill>
                  <a:srgbClr val="000000"/>
                </a:solidFill>
                <a:effectLst/>
                <a:uLnTx/>
                <a:uFillTx/>
                <a:latin typeface="Arial"/>
                <a:cs typeface="Arial"/>
                <a:sym typeface="Arial"/>
              </a:rPr>
              <a:t> for helping people go to different places. </a:t>
            </a: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r>
              <a:rPr lang="en" dirty="0"/>
              <a:t>It</a:t>
            </a:r>
            <a:r>
              <a:rPr kumimoji="0" lang="en" sz="1400" b="0" i="0" u="none" strike="noStrike" kern="0" cap="none" spc="0" normalizeH="0" baseline="0" noProof="0" dirty="0">
                <a:ln>
                  <a:noFill/>
                </a:ln>
                <a:solidFill>
                  <a:srgbClr val="000000"/>
                </a:solidFill>
                <a:effectLst/>
                <a:uLnTx/>
                <a:uFillTx/>
                <a:latin typeface="Arial"/>
                <a:cs typeface="Arial"/>
                <a:sym typeface="Arial"/>
              </a:rPr>
              <a:t> is for looking at in the zoo.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a:t>
            </a:r>
            <a:r>
              <a:rPr kumimoji="0" lang="en-US" sz="1400" b="0" i="0" u="none" strike="noStrike" kern="0" cap="none" spc="0" normalizeH="0" baseline="0" noProof="0" dirty="0">
                <a:ln>
                  <a:noFill/>
                </a:ln>
                <a:solidFill>
                  <a:srgbClr val="000000"/>
                </a:solidFill>
                <a:effectLst/>
                <a:uLnTx/>
                <a:uFillTx/>
                <a:latin typeface="Arial"/>
                <a:cs typeface="Arial"/>
                <a:sym typeface="Arial"/>
              </a:rPr>
              <a:t>for helping people go to different places. </a:t>
            </a: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2425</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9</cp:revision>
  <dcterms:modified xsi:type="dcterms:W3CDTF">2021-06-20T16:50:50Z</dcterms:modified>
</cp:coreProperties>
</file>